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37"/>
    <p:restoredTop sz="94580"/>
  </p:normalViewPr>
  <p:slideViewPr>
    <p:cSldViewPr snapToGrid="0" snapToObjects="1">
      <p:cViewPr>
        <p:scale>
          <a:sx n="107" d="100"/>
          <a:sy n="107" d="100"/>
        </p:scale>
        <p:origin x="73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10.tiff>
</file>

<file path=ppt/media/image2.tiff>
</file>

<file path=ppt/media/image3.tiff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0731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2289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4939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9170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4737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0674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6258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6696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8243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5444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024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1175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6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accent1">
              <a:lumMod val="40000"/>
              <a:lumOff val="6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887990" y="269519"/>
            <a:ext cx="8829675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ln w="0"/>
                <a:effectLst>
                  <a:outerShdw blurRad="38100" dist="19050" dir="2700000" algn="tl" rotWithShape="0">
                    <a:schemeClr val="bg1">
                      <a:alpha val="40000"/>
                    </a:schemeClr>
                  </a:outerShdw>
                </a:effectLst>
              </a:rPr>
              <a:t>Les familles monoparentales dans l’unité urbaine d’Avignon</a:t>
            </a:r>
            <a:endParaRPr lang="fr-FR" sz="2400" dirty="0">
              <a:ln w="0"/>
              <a:effectLst>
                <a:outerShdw blurRad="38100" dist="1905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605654" y="945022"/>
            <a:ext cx="684711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 smtClean="0"/>
              <a:t>Introduction 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979" y="1926771"/>
            <a:ext cx="3024000" cy="2160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979" y="4332515"/>
            <a:ext cx="3024000" cy="216000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7864" y="3006770"/>
            <a:ext cx="2582963" cy="1844973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4" y="4171171"/>
            <a:ext cx="3249881" cy="2321344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593" y="1677460"/>
            <a:ext cx="3152515" cy="2251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704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accent1">
              <a:lumMod val="40000"/>
              <a:lumOff val="6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698" y="3229335"/>
            <a:ext cx="3234159" cy="2310113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7690" y="3411566"/>
            <a:ext cx="2723908" cy="1945649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698" y="385594"/>
            <a:ext cx="2946629" cy="2104735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73984" y="4838265"/>
            <a:ext cx="2227680" cy="1591200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15864" y="294571"/>
            <a:ext cx="2967706" cy="2119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664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8</Words>
  <Application>Microsoft Macintosh PowerPoint</Application>
  <PresentationFormat>Grand écran</PresentationFormat>
  <Paragraphs>2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de Microsoft Office</dc:creator>
  <cp:lastModifiedBy>Utilisateur de Microsoft Office</cp:lastModifiedBy>
  <cp:revision>9</cp:revision>
  <dcterms:created xsi:type="dcterms:W3CDTF">2022-01-14T09:02:21Z</dcterms:created>
  <dcterms:modified xsi:type="dcterms:W3CDTF">2022-01-14T11:03:42Z</dcterms:modified>
</cp:coreProperties>
</file>

<file path=docProps/thumbnail.jpeg>
</file>